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91" autoAdjust="0"/>
    <p:restoredTop sz="94694"/>
  </p:normalViewPr>
  <p:slideViewPr>
    <p:cSldViewPr snapToGrid="0">
      <p:cViewPr varScale="1">
        <p:scale>
          <a:sx n="121" d="100"/>
          <a:sy n="121" d="100"/>
        </p:scale>
        <p:origin x="200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516189" y="6010508"/>
            <a:ext cx="5675811" cy="763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025923"/>
            <a:ext cx="5658678" cy="7790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78459" y="5924325"/>
            <a:ext cx="12348905" cy="933675"/>
          </a:xfrm>
          <a:prstGeom prst="rect">
            <a:avLst/>
          </a:prstGeom>
        </p:spPr>
      </p:pic>
      <p:pic>
        <p:nvPicPr>
          <p:cNvPr id="12" name="Picture 11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E41FB121-1877-F0BF-6A1D-6FB9253E22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737" y="4894177"/>
            <a:ext cx="3536512" cy="107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032810"/>
            <a:ext cx="5675811" cy="688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032810"/>
            <a:ext cx="5675811" cy="688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51468" y="-59011"/>
            <a:ext cx="12282233" cy="641536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AF4951-AC2B-4540-D6D4-CE2C5FE02328}"/>
              </a:ext>
            </a:extLst>
          </p:cNvPr>
          <p:cNvSpPr/>
          <p:nvPr userDrawn="1"/>
        </p:nvSpPr>
        <p:spPr>
          <a:xfrm>
            <a:off x="8305227" y="5933287"/>
            <a:ext cx="3272590" cy="866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5B4F8F18-7464-FF47-A36A-93A7E685622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3792" y="6020276"/>
            <a:ext cx="2420007" cy="73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Picture 10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2B2FE28C-A599-F1E7-103E-FBDE67332D60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3792" y="6020276"/>
            <a:ext cx="2420007" cy="73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12</cp:revision>
  <dcterms:created xsi:type="dcterms:W3CDTF">2020-01-27T20:57:30Z</dcterms:created>
  <dcterms:modified xsi:type="dcterms:W3CDTF">2025-10-23T01:54:53Z</dcterms:modified>
</cp:coreProperties>
</file>